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7/30/2024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7/30/2024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7/30/2024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7/30/2024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7/30/2024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7/30/2024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7/30/2024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294DAC8-6ED5-4C81-9C07-CF3B609AB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531" y="801488"/>
            <a:ext cx="5540581" cy="497493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E845509-EFB8-428A-8CC4-854B54DEB0E7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60584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AFB47D6-10C3-4B64-BFA9-3AB153B40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29" y="230659"/>
            <a:ext cx="9208558" cy="639668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B0227CF-99DF-48E9-B10E-E99EF6D2973E}"/>
              </a:ext>
            </a:extLst>
          </p:cNvPr>
          <p:cNvSpPr txBox="1"/>
          <p:nvPr/>
        </p:nvSpPr>
        <p:spPr>
          <a:xfrm>
            <a:off x="9654745" y="2982097"/>
            <a:ext cx="2174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/>
                </a:solidFill>
                <a:latin typeface="Arial Black" panose="020B0A04020102020204" pitchFamily="34" charset="0"/>
              </a:rPr>
              <a:t>Connexion et favoris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11DE34D-5DF6-4C17-A4A0-D0C8FD3BAF0F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981174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E79BF33-DB9B-4078-916A-3639A7494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158" y="329513"/>
            <a:ext cx="9092089" cy="426638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02AA2EB-631F-4219-AD88-B4E55FECA6B2}"/>
              </a:ext>
            </a:extLst>
          </p:cNvPr>
          <p:cNvSpPr txBox="1"/>
          <p:nvPr/>
        </p:nvSpPr>
        <p:spPr>
          <a:xfrm>
            <a:off x="2479589" y="4934465"/>
            <a:ext cx="5914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/>
                </a:solidFill>
                <a:latin typeface="Arial Black" panose="020B0A04020102020204" pitchFamily="34" charset="0"/>
              </a:rPr>
              <a:t>Contact et à propos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59E50BC-DA7B-4DD7-9E61-036E86BED925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060208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D8A8F8E-9990-4939-AF02-20215AD1840C}"/>
              </a:ext>
            </a:extLst>
          </p:cNvPr>
          <p:cNvSpPr txBox="1"/>
          <p:nvPr/>
        </p:nvSpPr>
        <p:spPr>
          <a:xfrm>
            <a:off x="2463114" y="2598003"/>
            <a:ext cx="6771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u="sng" dirty="0">
                <a:latin typeface="Arial Black" panose="020B0A04020102020204" pitchFamily="34" charset="0"/>
              </a:rPr>
              <a:t>Maquettage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6FE2BBD-1F38-4242-8D31-0AE1EB23078B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943939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1DEFA5-D4D6-4561-A9A9-EA26ABA6C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>
                <a:latin typeface="Arial Black" panose="020B0A04020102020204" pitchFamily="34" charset="0"/>
              </a:rPr>
              <a:t>Zoning</a:t>
            </a:r>
            <a:r>
              <a:rPr lang="fr-FR" dirty="0"/>
              <a:t>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9357ADD-16F6-4BF4-B161-179F07850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666" y="1339190"/>
            <a:ext cx="9368884" cy="525053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940C965-26B0-4BC2-8595-F5257D229F7C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972643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B1418D4-0312-47BC-AB9F-1EC144286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972" y="634312"/>
            <a:ext cx="2865840" cy="538342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BAFBA8A-8E57-461E-BE40-C0EDF086D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536" y="4755807"/>
            <a:ext cx="6903308" cy="1193100"/>
          </a:xfrm>
          <a:prstGeom prst="rect">
            <a:avLst/>
          </a:prstGeom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78F491A3-12D5-4E53-8D3C-9EF8C90CF248}"/>
              </a:ext>
            </a:extLst>
          </p:cNvPr>
          <p:cNvSpPr/>
          <p:nvPr/>
        </p:nvSpPr>
        <p:spPr>
          <a:xfrm>
            <a:off x="4242487" y="1804086"/>
            <a:ext cx="601362" cy="436605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bas 8">
            <a:extLst>
              <a:ext uri="{FF2B5EF4-FFF2-40B4-BE49-F238E27FC236}">
                <a16:creationId xmlns:a16="http://schemas.microsoft.com/office/drawing/2014/main" id="{BEE8DF91-4894-4C9C-AFC8-BA4DC7445969}"/>
              </a:ext>
            </a:extLst>
          </p:cNvPr>
          <p:cNvSpPr/>
          <p:nvPr/>
        </p:nvSpPr>
        <p:spPr>
          <a:xfrm>
            <a:off x="7290485" y="4157022"/>
            <a:ext cx="1285103" cy="477795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D510E69-8A67-452F-9D43-212F30C73B45}"/>
              </a:ext>
            </a:extLst>
          </p:cNvPr>
          <p:cNvSpPr txBox="1"/>
          <p:nvPr/>
        </p:nvSpPr>
        <p:spPr>
          <a:xfrm>
            <a:off x="4893276" y="1606889"/>
            <a:ext cx="2545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2"/>
                </a:solidFill>
                <a:latin typeface="Arial Black" panose="020B0A04020102020204" pitchFamily="34" charset="0"/>
              </a:rPr>
              <a:t>Version Mobile du site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13A796F-A865-4A6A-9653-A0ABC19E6E8D}"/>
              </a:ext>
            </a:extLst>
          </p:cNvPr>
          <p:cNvSpPr txBox="1"/>
          <p:nvPr/>
        </p:nvSpPr>
        <p:spPr>
          <a:xfrm>
            <a:off x="6038335" y="3326025"/>
            <a:ext cx="3789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/>
                </a:solidFill>
                <a:latin typeface="Arial Black" panose="020B0A04020102020204" pitchFamily="34" charset="0"/>
              </a:rPr>
              <a:t>Version alternative Header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F0305C3-6E3E-406C-B291-BEDDBC8FBDD5}"/>
              </a:ext>
            </a:extLst>
          </p:cNvPr>
          <p:cNvSpPr/>
          <p:nvPr/>
        </p:nvSpPr>
        <p:spPr>
          <a:xfrm>
            <a:off x="10519718" y="5082745"/>
            <a:ext cx="1359243" cy="107091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04CC8CFE-BBF6-4503-B4FF-702FC2F664DE}"/>
              </a:ext>
            </a:extLst>
          </p:cNvPr>
          <p:cNvCxnSpPr>
            <a:endCxn id="12" idx="1"/>
          </p:cNvCxnSpPr>
          <p:nvPr/>
        </p:nvCxnSpPr>
        <p:spPr>
          <a:xfrm>
            <a:off x="8806249" y="3912973"/>
            <a:ext cx="1912526" cy="13266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CA7ECAF-C63A-407E-9270-D0708B274008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858183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EFBB2E-DD3C-450E-B904-570BA4B55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>
                <a:latin typeface="Arial Black" panose="020B0A04020102020204" pitchFamily="34" charset="0"/>
              </a:rPr>
              <a:t>Wireframe: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C43088A-8057-4402-8A8A-518C0806B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55" y="1268627"/>
            <a:ext cx="8918832" cy="501684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BB14296-8A74-4110-84A2-7AACE2D01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785" y="1268627"/>
            <a:ext cx="2760120" cy="521043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D759793-14D4-4E21-BF89-329BEF045F66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149530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DEEA9C-509A-4BE2-8C5A-123B79C9D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 err="1">
                <a:latin typeface="Arial Black" panose="020B0A04020102020204" pitchFamily="34" charset="0"/>
              </a:rPr>
              <a:t>Moodboard</a:t>
            </a:r>
            <a:r>
              <a:rPr lang="fr-FR" u="sng" dirty="0">
                <a:latin typeface="Arial Black" panose="020B0A04020102020204" pitchFamily="34" charset="0"/>
              </a:rPr>
              <a:t>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ED76D0D-EF2F-4788-9664-05BD422EB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48" y="1203055"/>
            <a:ext cx="10047135" cy="565494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696FC07-9515-4792-86A2-D19FD345F25D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491323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C97B81-32C2-4BE4-9463-BCB028A11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>
                <a:latin typeface="Arial Black" panose="020B0A04020102020204" pitchFamily="34" charset="0"/>
              </a:rPr>
              <a:t>Style </a:t>
            </a:r>
            <a:r>
              <a:rPr lang="fr-FR" u="sng" dirty="0" err="1">
                <a:latin typeface="Arial Black" panose="020B0A04020102020204" pitchFamily="34" charset="0"/>
              </a:rPr>
              <a:t>tile</a:t>
            </a:r>
            <a:r>
              <a:rPr lang="fr-FR" u="sng" dirty="0">
                <a:latin typeface="Arial Black" panose="020B0A04020102020204" pitchFamily="34" charset="0"/>
              </a:rPr>
              <a:t>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F962BA7-35E9-4639-93F8-60DA151E6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110" y="1229400"/>
            <a:ext cx="9840317" cy="554622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1B3B41A-AEBE-4478-8D99-5A1A5C86DF1D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223337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1FDE11-2C6F-4F2F-9AFB-51B91B022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 err="1">
                <a:latin typeface="Arial Black" panose="020B0A04020102020204" pitchFamily="34" charset="0"/>
              </a:rPr>
              <a:t>Mockup</a:t>
            </a:r>
            <a:r>
              <a:rPr lang="fr-FR" dirty="0"/>
              <a:t>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7B20698-888C-4013-8F47-CB52EB50D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07" y="1433626"/>
            <a:ext cx="8839199" cy="497165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3B5FED7-AB40-4424-98C8-C8B30E031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274" y="1207267"/>
            <a:ext cx="2670277" cy="542437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521395D-09C2-4FCC-B2B4-966F61C38B02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472324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401939-D8C6-454E-9FC5-8D555DEAD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>
                <a:latin typeface="Arial Black" panose="020B0A04020102020204" pitchFamily="34" charset="0"/>
              </a:rPr>
              <a:t>Use case: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5F50F31-77D3-4346-992A-356543807FDC}"/>
              </a:ext>
            </a:extLst>
          </p:cNvPr>
          <p:cNvSpPr txBox="1"/>
          <p:nvPr/>
        </p:nvSpPr>
        <p:spPr>
          <a:xfrm>
            <a:off x="3683374" y="1573674"/>
            <a:ext cx="26690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/>
                </a:solidFill>
                <a:latin typeface="Arial Black" panose="020B0A04020102020204" pitchFamily="34" charset="0"/>
              </a:rPr>
              <a:t>Interface principale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F9530AC-5EA1-4687-9D26-EC8D5597067F}"/>
              </a:ext>
            </a:extLst>
          </p:cNvPr>
          <p:cNvSpPr txBox="1"/>
          <p:nvPr/>
        </p:nvSpPr>
        <p:spPr>
          <a:xfrm>
            <a:off x="5414375" y="3919349"/>
            <a:ext cx="26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/>
                </a:solidFill>
                <a:latin typeface="Arial Black" panose="020B0A04020102020204" pitchFamily="34" charset="0"/>
              </a:rPr>
              <a:t>Back office</a:t>
            </a:r>
          </a:p>
        </p:txBody>
      </p:sp>
      <p:sp>
        <p:nvSpPr>
          <p:cNvPr id="10" name="Flèche : virage 9">
            <a:extLst>
              <a:ext uri="{FF2B5EF4-FFF2-40B4-BE49-F238E27FC236}">
                <a16:creationId xmlns:a16="http://schemas.microsoft.com/office/drawing/2014/main" id="{6AD8375E-5AC7-4210-8931-7ED968DC0C06}"/>
              </a:ext>
            </a:extLst>
          </p:cNvPr>
          <p:cNvSpPr/>
          <p:nvPr/>
        </p:nvSpPr>
        <p:spPr>
          <a:xfrm rot="10800000">
            <a:off x="4217773" y="2529016"/>
            <a:ext cx="800131" cy="899984"/>
          </a:xfrm>
          <a:prstGeom prst="ben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Flèche : angle droit 10">
            <a:extLst>
              <a:ext uri="{FF2B5EF4-FFF2-40B4-BE49-F238E27FC236}">
                <a16:creationId xmlns:a16="http://schemas.microsoft.com/office/drawing/2014/main" id="{078DE906-67EF-4213-A87F-2DCD83E0DE83}"/>
              </a:ext>
            </a:extLst>
          </p:cNvPr>
          <p:cNvSpPr/>
          <p:nvPr/>
        </p:nvSpPr>
        <p:spPr>
          <a:xfrm rot="5400000">
            <a:off x="6694924" y="4400851"/>
            <a:ext cx="947351" cy="907678"/>
          </a:xfrm>
          <a:prstGeom prst="bent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37E2789-DA74-4185-A6FD-B51F781C8F2F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19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22" y="1227273"/>
            <a:ext cx="3757073" cy="552621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89" y="1839554"/>
            <a:ext cx="4034321" cy="462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79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7EA766-1EFB-467F-A871-9438568D6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819" y="537820"/>
            <a:ext cx="9404723" cy="1400530"/>
          </a:xfrm>
        </p:spPr>
        <p:txBody>
          <a:bodyPr/>
          <a:lstStyle/>
          <a:p>
            <a:pPr algn="ctr"/>
            <a:r>
              <a:rPr lang="fr-FR" u="sng" dirty="0">
                <a:latin typeface="Arial Black" panose="020B0A04020102020204" pitchFamily="34" charset="0"/>
              </a:rPr>
              <a:t>Contexte: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7200939-96F3-4C09-B653-D351C0D3D4BF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2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81A54CF-CE1B-4AC0-AAB8-FE5DAB53F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528" y="3111773"/>
            <a:ext cx="2904558" cy="362616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413E538-05EA-43FB-BBE8-0EE6DB2F6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565" y="1872348"/>
            <a:ext cx="2273640" cy="105734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95B0B9A-60A5-4029-B66B-E48F76465359}"/>
              </a:ext>
            </a:extLst>
          </p:cNvPr>
          <p:cNvSpPr txBox="1"/>
          <p:nvPr/>
        </p:nvSpPr>
        <p:spPr>
          <a:xfrm>
            <a:off x="1393949" y="2120430"/>
            <a:ext cx="3538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latin typeface="Arial Black" panose="020B0A04020102020204" pitchFamily="34" charset="0"/>
              </a:rPr>
              <a:t>2015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72F1C3D-6968-4BF5-BD7F-88991552FDC8}"/>
              </a:ext>
            </a:extLst>
          </p:cNvPr>
          <p:cNvSpPr txBox="1"/>
          <p:nvPr/>
        </p:nvSpPr>
        <p:spPr>
          <a:xfrm>
            <a:off x="6428809" y="2120430"/>
            <a:ext cx="3538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latin typeface="Arial Black" panose="020B0A04020102020204" pitchFamily="34" charset="0"/>
              </a:rPr>
              <a:t>2024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6F3FCDC3-A3F9-4410-A58D-6CEDCB689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8205" y="3111773"/>
            <a:ext cx="2701493" cy="362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24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A33F516-3ECC-48C1-9D64-5311FBAD9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272" y="521043"/>
            <a:ext cx="3818873" cy="3429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36FCAA6-FC96-45FC-975F-6511100C2586}"/>
              </a:ext>
            </a:extLst>
          </p:cNvPr>
          <p:cNvSpPr txBox="1"/>
          <p:nvPr/>
        </p:nvSpPr>
        <p:spPr>
          <a:xfrm>
            <a:off x="560172" y="3748216"/>
            <a:ext cx="112116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latin typeface="Arial Black" panose="020B0A04020102020204" pitchFamily="34" charset="0"/>
              </a:rPr>
              <a:t>Merci pour votre attention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39EDF79-9471-4447-9DEB-55EE690216CB}"/>
              </a:ext>
            </a:extLst>
          </p:cNvPr>
          <p:cNvSpPr txBox="1"/>
          <p:nvPr/>
        </p:nvSpPr>
        <p:spPr>
          <a:xfrm>
            <a:off x="10396151" y="444844"/>
            <a:ext cx="84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2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626208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660633A1-C5BF-41DF-8BFD-C008B0F997F7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3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4763B58-6D24-49F9-9A0E-BA4BB7DF3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50" y="620810"/>
            <a:ext cx="4091502" cy="2808190"/>
          </a:xfrm>
          <a:prstGeom prst="rect">
            <a:avLst/>
          </a:prstGeom>
        </p:spPr>
      </p:pic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822D01A2-746A-48E3-A12B-2C71CC85B7EA}"/>
              </a:ext>
            </a:extLst>
          </p:cNvPr>
          <p:cNvSpPr/>
          <p:nvPr/>
        </p:nvSpPr>
        <p:spPr>
          <a:xfrm>
            <a:off x="5321644" y="1647568"/>
            <a:ext cx="1046205" cy="1087394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6B23468-8A01-4411-A886-6FB74CACB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417" y="1055823"/>
            <a:ext cx="3397996" cy="227088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19D7DF5-5F2E-4D9B-82DC-C2FCC4B85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315" y="4425777"/>
            <a:ext cx="2100647" cy="210064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0411139-BD81-41BC-952F-C2E040577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182" y="4340658"/>
            <a:ext cx="4037127" cy="227088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591D715-FF69-4D65-8A68-C8B775B439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154" y="4528365"/>
            <a:ext cx="2867025" cy="1590675"/>
          </a:xfrm>
          <a:prstGeom prst="rect">
            <a:avLst/>
          </a:prstGeom>
        </p:spPr>
      </p:pic>
      <p:sp>
        <p:nvSpPr>
          <p:cNvPr id="20" name="Flèche : demi-tour 19">
            <a:extLst>
              <a:ext uri="{FF2B5EF4-FFF2-40B4-BE49-F238E27FC236}">
                <a16:creationId xmlns:a16="http://schemas.microsoft.com/office/drawing/2014/main" id="{EAE6C274-44CD-4EAF-B615-51E366893188}"/>
              </a:ext>
            </a:extLst>
          </p:cNvPr>
          <p:cNvSpPr/>
          <p:nvPr/>
        </p:nvSpPr>
        <p:spPr>
          <a:xfrm rot="5400000">
            <a:off x="9778312" y="3253947"/>
            <a:ext cx="2430165" cy="1474573"/>
          </a:xfrm>
          <a:prstGeom prst="utur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027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E81688D-869C-410F-97AD-FD70DD0B84C9}"/>
              </a:ext>
            </a:extLst>
          </p:cNvPr>
          <p:cNvSpPr txBox="1"/>
          <p:nvPr/>
        </p:nvSpPr>
        <p:spPr>
          <a:xfrm>
            <a:off x="840259" y="411893"/>
            <a:ext cx="87732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200" u="sng" dirty="0">
                <a:latin typeface="Arial Black" panose="020B0A04020102020204" pitchFamily="34" charset="0"/>
              </a:rPr>
              <a:t>Objectif: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C218620-28B7-49B6-AD22-B74478A58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58" y="2027879"/>
            <a:ext cx="6201640" cy="433448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578D1DE-DFFE-4530-A0DB-28B2BF660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693" y="2376616"/>
            <a:ext cx="3604826" cy="115354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D3435F9-D031-4232-84BD-271DC12CF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58288">
            <a:off x="9076922" y="2888476"/>
            <a:ext cx="2208009" cy="16382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2FCE389-9849-4795-B2F1-6522A31D7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3782" y="2376616"/>
            <a:ext cx="2612490" cy="872648"/>
          </a:xfrm>
          <a:prstGeom prst="rect">
            <a:avLst/>
          </a:prstGeom>
        </p:spPr>
      </p:pic>
      <p:sp>
        <p:nvSpPr>
          <p:cNvPr id="14" name="Flèche : bas 13">
            <a:extLst>
              <a:ext uri="{FF2B5EF4-FFF2-40B4-BE49-F238E27FC236}">
                <a16:creationId xmlns:a16="http://schemas.microsoft.com/office/drawing/2014/main" id="{A3CDB642-4F18-4DDE-9B5A-6A915C78D6CA}"/>
              </a:ext>
            </a:extLst>
          </p:cNvPr>
          <p:cNvSpPr/>
          <p:nvPr/>
        </p:nvSpPr>
        <p:spPr>
          <a:xfrm>
            <a:off x="8559114" y="4110681"/>
            <a:ext cx="1178010" cy="738664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01D317E-DCC5-45E6-9D9C-4B79803F64C5}"/>
              </a:ext>
            </a:extLst>
          </p:cNvPr>
          <p:cNvSpPr txBox="1"/>
          <p:nvPr/>
        </p:nvSpPr>
        <p:spPr>
          <a:xfrm>
            <a:off x="7715681" y="1635235"/>
            <a:ext cx="3364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2"/>
                </a:solidFill>
                <a:latin typeface="Arial Black" panose="020B0A04020102020204" pitchFamily="34" charset="0"/>
              </a:rPr>
              <a:t>Objets uniques: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1AE863C-0A1C-42FD-983B-AD1A713C13F6}"/>
              </a:ext>
            </a:extLst>
          </p:cNvPr>
          <p:cNvSpPr txBox="1"/>
          <p:nvPr/>
        </p:nvSpPr>
        <p:spPr>
          <a:xfrm>
            <a:off x="8033742" y="5222765"/>
            <a:ext cx="1766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2"/>
                </a:solidFill>
                <a:latin typeface="Arial Black" panose="020B0A04020102020204" pitchFamily="34" charset="0"/>
              </a:rPr>
              <a:t>Favoris</a:t>
            </a:r>
          </a:p>
        </p:txBody>
      </p:sp>
      <p:sp>
        <p:nvSpPr>
          <p:cNvPr id="17" name="Étoile : 5 branches 16">
            <a:extLst>
              <a:ext uri="{FF2B5EF4-FFF2-40B4-BE49-F238E27FC236}">
                <a16:creationId xmlns:a16="http://schemas.microsoft.com/office/drawing/2014/main" id="{F07BC587-D4A1-464A-A46B-88CFFF140F8A}"/>
              </a:ext>
            </a:extLst>
          </p:cNvPr>
          <p:cNvSpPr/>
          <p:nvPr/>
        </p:nvSpPr>
        <p:spPr>
          <a:xfrm>
            <a:off x="9646507" y="5274730"/>
            <a:ext cx="429409" cy="310272"/>
          </a:xfrm>
          <a:prstGeom prst="star5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B0F55A2-8B89-4B0F-B405-141255A37E15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788446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27FDE08-6DEC-4CE9-AD94-D072C243F314}"/>
              </a:ext>
            </a:extLst>
          </p:cNvPr>
          <p:cNvSpPr txBox="1"/>
          <p:nvPr/>
        </p:nvSpPr>
        <p:spPr>
          <a:xfrm>
            <a:off x="2108886" y="486032"/>
            <a:ext cx="7628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u="sng" dirty="0">
                <a:latin typeface="Arial Black" panose="020B0A04020102020204" pitchFamily="34" charset="0"/>
              </a:rPr>
              <a:t>Contraintes: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A90781E-B61C-4E85-AE83-9F33ABCE3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882" y="1504803"/>
            <a:ext cx="1532238" cy="1935256"/>
          </a:xfrm>
          <a:prstGeom prst="rect">
            <a:avLst/>
          </a:prstGeom>
        </p:spPr>
      </p:pic>
      <p:sp>
        <p:nvSpPr>
          <p:cNvPr id="7" name="Étoile : 5 branches 6">
            <a:extLst>
              <a:ext uri="{FF2B5EF4-FFF2-40B4-BE49-F238E27FC236}">
                <a16:creationId xmlns:a16="http://schemas.microsoft.com/office/drawing/2014/main" id="{2BAF2D2E-D089-4667-A78D-A9C61530A63D}"/>
              </a:ext>
            </a:extLst>
          </p:cNvPr>
          <p:cNvSpPr/>
          <p:nvPr/>
        </p:nvSpPr>
        <p:spPr>
          <a:xfrm>
            <a:off x="2416071" y="4891532"/>
            <a:ext cx="489500" cy="372446"/>
          </a:xfrm>
          <a:prstGeom prst="star5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DE4D40E1-AED6-4C16-A4CF-F0968D288D41}"/>
              </a:ext>
            </a:extLst>
          </p:cNvPr>
          <p:cNvSpPr/>
          <p:nvPr/>
        </p:nvSpPr>
        <p:spPr>
          <a:xfrm>
            <a:off x="4250724" y="2154196"/>
            <a:ext cx="1433386" cy="103796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5A4633D-F486-46AB-B282-113F52C153A5}"/>
              </a:ext>
            </a:extLst>
          </p:cNvPr>
          <p:cNvSpPr txBox="1"/>
          <p:nvPr/>
        </p:nvSpPr>
        <p:spPr>
          <a:xfrm>
            <a:off x="1029730" y="4891532"/>
            <a:ext cx="1532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2"/>
                </a:solidFill>
                <a:latin typeface="Arial Black" panose="020B0A04020102020204" pitchFamily="34" charset="0"/>
              </a:rPr>
              <a:t>Favoris</a:t>
            </a:r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3F9A812D-D0C2-4CDE-8415-76CA532DFE03}"/>
              </a:ext>
            </a:extLst>
          </p:cNvPr>
          <p:cNvSpPr/>
          <p:nvPr/>
        </p:nvSpPr>
        <p:spPr>
          <a:xfrm>
            <a:off x="3231616" y="4936141"/>
            <a:ext cx="1433386" cy="372446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29686CC-8D50-40AD-8F93-678428284F63}"/>
              </a:ext>
            </a:extLst>
          </p:cNvPr>
          <p:cNvSpPr txBox="1"/>
          <p:nvPr/>
        </p:nvSpPr>
        <p:spPr>
          <a:xfrm>
            <a:off x="4836803" y="4703804"/>
            <a:ext cx="19441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2"/>
                </a:solidFill>
                <a:latin typeface="Arial Black" panose="020B0A04020102020204" pitchFamily="34" charset="0"/>
              </a:rPr>
              <a:t>Connexion utilisateur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53F5B05E-78C0-476F-80E3-EAADDB09222D}"/>
              </a:ext>
            </a:extLst>
          </p:cNvPr>
          <p:cNvSpPr/>
          <p:nvPr/>
        </p:nvSpPr>
        <p:spPr>
          <a:xfrm>
            <a:off x="6952734" y="4933080"/>
            <a:ext cx="889688" cy="372446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DED79D8-B84F-480B-8270-99BA909980A4}"/>
              </a:ext>
            </a:extLst>
          </p:cNvPr>
          <p:cNvSpPr txBox="1"/>
          <p:nvPr/>
        </p:nvSpPr>
        <p:spPr>
          <a:xfrm>
            <a:off x="8007178" y="4703804"/>
            <a:ext cx="2833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/>
                </a:solidFill>
                <a:latin typeface="Arial Black" panose="020B0A04020102020204" pitchFamily="34" charset="0"/>
              </a:rPr>
              <a:t>Sécurisation de leurs données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54D996-877C-498F-A55E-68A0AA37B068}"/>
              </a:ext>
            </a:extLst>
          </p:cNvPr>
          <p:cNvSpPr txBox="1"/>
          <p:nvPr/>
        </p:nvSpPr>
        <p:spPr>
          <a:xfrm>
            <a:off x="6087761" y="1820563"/>
            <a:ext cx="49509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accent2"/>
                </a:solidFill>
                <a:latin typeface="Arial Black" panose="020B0A04020102020204" pitchFamily="34" charset="0"/>
              </a:rPr>
              <a:t>Mobil first responsive design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79FCC6C-2E7F-42CB-8273-A19F1961478A}"/>
              </a:ext>
            </a:extLst>
          </p:cNvPr>
          <p:cNvSpPr txBox="1"/>
          <p:nvPr/>
        </p:nvSpPr>
        <p:spPr>
          <a:xfrm>
            <a:off x="1705233" y="3417648"/>
            <a:ext cx="3262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  <a:latin typeface="Arial Black" panose="020B0A04020102020204" pitchFamily="34" charset="0"/>
              </a:rPr>
              <a:t>Application compagnon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2D031F3-4F5B-42B6-92A3-A160E29E3EA9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662173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64EE9A5-031E-45BE-A14B-85ED4DB1FBF7}"/>
              </a:ext>
            </a:extLst>
          </p:cNvPr>
          <p:cNvSpPr txBox="1"/>
          <p:nvPr/>
        </p:nvSpPr>
        <p:spPr>
          <a:xfrm>
            <a:off x="5642920" y="933218"/>
            <a:ext cx="4810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accent2"/>
                </a:solidFill>
                <a:latin typeface="Arial Black" panose="020B0A04020102020204" pitchFamily="34" charset="0"/>
              </a:rPr>
              <a:t>Copyrights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26D61EF-7B7C-4033-BE26-4995F3FF4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64" y="558499"/>
            <a:ext cx="3133725" cy="145732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693E6FB-0172-47FB-9E86-FA0153287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64" y="2790181"/>
            <a:ext cx="2867025" cy="159067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49CB9EA-0455-40B0-A967-946E36012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372" y="4882593"/>
            <a:ext cx="1416908" cy="1416908"/>
          </a:xfrm>
          <a:prstGeom prst="rect">
            <a:avLst/>
          </a:prstGeom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1C6158B3-1985-46B1-B02F-D6F66916925B}"/>
              </a:ext>
            </a:extLst>
          </p:cNvPr>
          <p:cNvSpPr/>
          <p:nvPr/>
        </p:nvSpPr>
        <p:spPr>
          <a:xfrm>
            <a:off x="4547286" y="1087395"/>
            <a:ext cx="832022" cy="38717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2F4851D7-8430-44F3-9E0F-6D6412ABA841}"/>
              </a:ext>
            </a:extLst>
          </p:cNvPr>
          <p:cNvSpPr/>
          <p:nvPr/>
        </p:nvSpPr>
        <p:spPr>
          <a:xfrm>
            <a:off x="4452550" y="3429000"/>
            <a:ext cx="1256271" cy="267523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4CEC7-102B-429A-BC03-CD61B57F8A79}"/>
              </a:ext>
            </a:extLst>
          </p:cNvPr>
          <p:cNvSpPr txBox="1"/>
          <p:nvPr/>
        </p:nvSpPr>
        <p:spPr>
          <a:xfrm>
            <a:off x="6133070" y="4248279"/>
            <a:ext cx="3830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accent2"/>
                </a:solidFill>
                <a:latin typeface="Arial Black" panose="020B0A04020102020204" pitchFamily="34" charset="0"/>
              </a:rPr>
              <a:t>Citation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6EAC101-FD72-403C-99FE-323C033CA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820" y="2291790"/>
            <a:ext cx="996780" cy="99678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C73EA2DB-CB1D-43E2-9178-FAAE6EF6FF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2781" y="1361230"/>
            <a:ext cx="2857899" cy="285789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E5E2872-EAC9-4E6E-8781-DE6B68A53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7742" y="2291790"/>
            <a:ext cx="996780" cy="996780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F3E3AEDB-D70A-4E86-9531-A5C156D73660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407345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821955C0-4ABF-4DCC-9234-1E5B5CF269D6}"/>
              </a:ext>
            </a:extLst>
          </p:cNvPr>
          <p:cNvSpPr txBox="1"/>
          <p:nvPr/>
        </p:nvSpPr>
        <p:spPr>
          <a:xfrm>
            <a:off x="761157" y="778860"/>
            <a:ext cx="7150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/>
                </a:solidFill>
                <a:latin typeface="Arial Black" panose="020B0A04020102020204" pitchFamily="34" charset="0"/>
              </a:rPr>
              <a:t>Rapidité et intuitivité de navigation</a:t>
            </a:r>
          </a:p>
        </p:txBody>
      </p:sp>
      <p:sp>
        <p:nvSpPr>
          <p:cNvPr id="5" name="Flèche : bas 4">
            <a:extLst>
              <a:ext uri="{FF2B5EF4-FFF2-40B4-BE49-F238E27FC236}">
                <a16:creationId xmlns:a16="http://schemas.microsoft.com/office/drawing/2014/main" id="{308F2681-B8E4-4916-B59B-019E8603B59C}"/>
              </a:ext>
            </a:extLst>
          </p:cNvPr>
          <p:cNvSpPr/>
          <p:nvPr/>
        </p:nvSpPr>
        <p:spPr>
          <a:xfrm>
            <a:off x="2998571" y="1382627"/>
            <a:ext cx="2166552" cy="830945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F3DC164-E4D2-4CF6-84F4-547021103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38" y="2946737"/>
            <a:ext cx="3366798" cy="203062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114234-78FF-44DD-8185-6025BC234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379" y="2946737"/>
            <a:ext cx="2443364" cy="222617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85BC73B-EDBA-40EF-970F-411E4EFFA14C}"/>
              </a:ext>
            </a:extLst>
          </p:cNvPr>
          <p:cNvSpPr txBox="1"/>
          <p:nvPr/>
        </p:nvSpPr>
        <p:spPr>
          <a:xfrm>
            <a:off x="642551" y="2355674"/>
            <a:ext cx="3509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/>
                </a:solidFill>
                <a:latin typeface="Arial Black" panose="020B0A04020102020204" pitchFamily="34" charset="0"/>
              </a:rPr>
              <a:t>Réflexion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B5AB45A-76D1-4AA6-AB5A-BD9789706664}"/>
              </a:ext>
            </a:extLst>
          </p:cNvPr>
          <p:cNvSpPr txBox="1"/>
          <p:nvPr/>
        </p:nvSpPr>
        <p:spPr>
          <a:xfrm>
            <a:off x="4437716" y="2355674"/>
            <a:ext cx="244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/>
                </a:solidFill>
                <a:latin typeface="Arial Black" panose="020B0A04020102020204" pitchFamily="34" charset="0"/>
              </a:rPr>
              <a:t>Organisation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E5924391-F783-4428-905D-C7727972FC63}"/>
              </a:ext>
            </a:extLst>
          </p:cNvPr>
          <p:cNvSpPr/>
          <p:nvPr/>
        </p:nvSpPr>
        <p:spPr>
          <a:xfrm>
            <a:off x="7237784" y="2875005"/>
            <a:ext cx="1354281" cy="805249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15C864F-3288-4BC4-9B46-524188A09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086" y="3738834"/>
            <a:ext cx="4998997" cy="3119166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0D0CFE40-6E86-4D70-8613-7F6668E498F8}"/>
              </a:ext>
            </a:extLst>
          </p:cNvPr>
          <p:cNvSpPr txBox="1"/>
          <p:nvPr/>
        </p:nvSpPr>
        <p:spPr>
          <a:xfrm>
            <a:off x="7911600" y="3119166"/>
            <a:ext cx="3756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/>
                </a:solidFill>
                <a:latin typeface="Arial Black" panose="020B0A04020102020204" pitchFamily="34" charset="0"/>
              </a:rPr>
              <a:t>Structurer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01E1F52-B408-4ECF-A605-CC369353E2F0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672316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77E4E2-77EB-441B-ACB2-651DE0A9A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>
                <a:latin typeface="Arial Black" panose="020B0A04020102020204" pitchFamily="34" charset="0"/>
              </a:rPr>
              <a:t>Arborescence: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93CE704-8655-471A-9A42-AA789CAD4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8070" y="2343703"/>
            <a:ext cx="8947150" cy="2740421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8D4D68A-5CA8-4ABA-A3E2-4CB4E5D693D7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02886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99E4F63-9B54-4070-86D6-AC5580EC1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36" y="178839"/>
            <a:ext cx="8138984" cy="650032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5D12430-8B8C-4995-AB40-D705456D0A43}"/>
              </a:ext>
            </a:extLst>
          </p:cNvPr>
          <p:cNvSpPr txBox="1"/>
          <p:nvPr/>
        </p:nvSpPr>
        <p:spPr>
          <a:xfrm>
            <a:off x="8971006" y="3130378"/>
            <a:ext cx="2446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/>
                </a:solidFill>
                <a:latin typeface="Arial Black" panose="020B0A04020102020204" pitchFamily="34" charset="0"/>
              </a:rPr>
              <a:t>Recherche et navigation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2D183E4-EE75-4458-BECD-CF86C4094B5D}"/>
              </a:ext>
            </a:extLst>
          </p:cNvPr>
          <p:cNvSpPr txBox="1"/>
          <p:nvPr/>
        </p:nvSpPr>
        <p:spPr>
          <a:xfrm>
            <a:off x="10536195" y="222422"/>
            <a:ext cx="477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0782108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110</TotalTime>
  <Words>97</Words>
  <Application>Microsoft Office PowerPoint</Application>
  <PresentationFormat>Grand écran</PresentationFormat>
  <Paragraphs>54</Paragraphs>
  <Slides>20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5" baseType="lpstr">
      <vt:lpstr>Arial</vt:lpstr>
      <vt:lpstr>Arial Black</vt:lpstr>
      <vt:lpstr>Century Gothic</vt:lpstr>
      <vt:lpstr>Wingdings 3</vt:lpstr>
      <vt:lpstr>Ion</vt:lpstr>
      <vt:lpstr>Présentation PowerPoint</vt:lpstr>
      <vt:lpstr>Contexte: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Arborescence:</vt:lpstr>
      <vt:lpstr>Présentation PowerPoint</vt:lpstr>
      <vt:lpstr>Présentation PowerPoint</vt:lpstr>
      <vt:lpstr>Présentation PowerPoint</vt:lpstr>
      <vt:lpstr>Présentation PowerPoint</vt:lpstr>
      <vt:lpstr>Zoning:</vt:lpstr>
      <vt:lpstr>Présentation PowerPoint</vt:lpstr>
      <vt:lpstr>Wireframe:</vt:lpstr>
      <vt:lpstr>Moodboard:</vt:lpstr>
      <vt:lpstr>Style tile:</vt:lpstr>
      <vt:lpstr>Mockup:</vt:lpstr>
      <vt:lpstr>Use case: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</dc:creator>
  <cp:lastModifiedBy>Gabriel</cp:lastModifiedBy>
  <cp:revision>14</cp:revision>
  <dcterms:created xsi:type="dcterms:W3CDTF">2024-07-27T19:11:05Z</dcterms:created>
  <dcterms:modified xsi:type="dcterms:W3CDTF">2024-07-30T07:26:58Z</dcterms:modified>
</cp:coreProperties>
</file>